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4" r:id="rId3"/>
    <p:sldId id="275" r:id="rId4"/>
    <p:sldId id="261" r:id="rId5"/>
    <p:sldId id="257" r:id="rId6"/>
    <p:sldId id="259" r:id="rId7"/>
    <p:sldId id="263" r:id="rId8"/>
    <p:sldId id="264" r:id="rId9"/>
    <p:sldId id="266" r:id="rId10"/>
    <p:sldId id="277" r:id="rId11"/>
    <p:sldId id="268" r:id="rId12"/>
    <p:sldId id="269" r:id="rId13"/>
    <p:sldId id="270" r:id="rId14"/>
    <p:sldId id="276" r:id="rId15"/>
    <p:sldId id="272" r:id="rId16"/>
    <p:sldId id="265" r:id="rId17"/>
    <p:sldId id="27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2/21/2022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943" y="135228"/>
            <a:ext cx="10805375" cy="637504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03042" y="695460"/>
            <a:ext cx="8281116" cy="2627289"/>
          </a:xfrm>
        </p:spPr>
        <p:txBody>
          <a:bodyPr/>
          <a:lstStyle/>
          <a:p>
            <a:r>
              <a:rPr lang="pl-PL" sz="4400" b="1" dirty="0" smtClean="0"/>
              <a:t>21 lutego</a:t>
            </a:r>
            <a:br>
              <a:rPr lang="pl-PL" sz="4400" b="1" dirty="0" smtClean="0"/>
            </a:br>
            <a:r>
              <a:rPr lang="pl-PL" sz="4400" b="1" dirty="0" smtClean="0"/>
              <a:t>Międzynarodowy Dzień Języka Ojczystego</a:t>
            </a:r>
            <a:endParaRPr lang="pl-PL" sz="4400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91674" y="4649272"/>
            <a:ext cx="6323527" cy="1184855"/>
          </a:xfrm>
        </p:spPr>
        <p:txBody>
          <a:bodyPr>
            <a:normAutofit/>
          </a:bodyPr>
          <a:lstStyle/>
          <a:p>
            <a:endParaRPr lang="pl-PL" sz="2000" b="1" dirty="0" smtClean="0"/>
          </a:p>
          <a:p>
            <a:r>
              <a:rPr lang="pl-PL" sz="2400" b="1" dirty="0" smtClean="0"/>
              <a:t>Prezentację przygotowała Anna Majda</a:t>
            </a:r>
            <a:endParaRPr lang="pl-PL" sz="2400" b="1" dirty="0"/>
          </a:p>
        </p:txBody>
      </p:sp>
    </p:spTree>
    <p:extLst>
      <p:ext uri="{BB962C8B-B14F-4D97-AF65-F5344CB8AC3E}">
        <p14:creationId xmlns:p14="http://schemas.microsoft.com/office/powerpoint/2010/main" val="10958902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0" y="1095375"/>
            <a:ext cx="7239000" cy="466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33719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t="8444" b="8949"/>
          <a:stretch/>
        </p:blipFill>
        <p:spPr>
          <a:xfrm>
            <a:off x="901521" y="719856"/>
            <a:ext cx="10354613" cy="5410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968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2728" t="3592" r="2501" b="4513"/>
          <a:stretch/>
        </p:blipFill>
        <p:spPr>
          <a:xfrm>
            <a:off x="347730" y="257578"/>
            <a:ext cx="11513712" cy="641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893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l="4178" t="5555" r="4554" b="16140"/>
          <a:stretch/>
        </p:blipFill>
        <p:spPr>
          <a:xfrm>
            <a:off x="463640" y="388336"/>
            <a:ext cx="11333408" cy="62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54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2"/>
          <a:srcRect t="15576" b="5169"/>
          <a:stretch/>
        </p:blipFill>
        <p:spPr>
          <a:xfrm>
            <a:off x="347730" y="0"/>
            <a:ext cx="114106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3174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701" y="759854"/>
            <a:ext cx="10844012" cy="528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2603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638" y="463639"/>
            <a:ext cx="11191741" cy="600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442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08281" y="647281"/>
            <a:ext cx="9601196" cy="1303867"/>
          </a:xfrm>
        </p:spPr>
        <p:txBody>
          <a:bodyPr/>
          <a:lstStyle/>
          <a:p>
            <a:r>
              <a:rPr lang="pl-PL" dirty="0" smtClean="0"/>
              <a:t>Dbaj o swój język ojczysty!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9155" y="1700011"/>
            <a:ext cx="8139447" cy="4475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64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278" y="218941"/>
            <a:ext cx="11365133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42148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762" y="235039"/>
            <a:ext cx="11243256" cy="6455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1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586" y="894761"/>
            <a:ext cx="8908490" cy="5325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0913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84771" y="940157"/>
            <a:ext cx="6520624" cy="4005329"/>
          </a:xfrm>
        </p:spPr>
        <p:txBody>
          <a:bodyPr>
            <a:normAutofit/>
          </a:bodyPr>
          <a:lstStyle/>
          <a:p>
            <a:r>
              <a:rPr lang="pl-PL" sz="4400" b="1" i="1" dirty="0"/>
              <a:t>„A niechaj </a:t>
            </a:r>
            <a:r>
              <a:rPr lang="pl-PL" sz="4400" b="1" i="1" dirty="0" err="1"/>
              <a:t>narodowie</a:t>
            </a:r>
            <a:r>
              <a:rPr lang="pl-PL" sz="4400" b="1" i="1" dirty="0"/>
              <a:t> </a:t>
            </a:r>
            <a:r>
              <a:rPr lang="pl-PL" sz="4400" b="1" i="1" dirty="0" smtClean="0"/>
              <a:t/>
            </a:r>
            <a:br>
              <a:rPr lang="pl-PL" sz="4400" b="1" i="1" dirty="0" smtClean="0"/>
            </a:br>
            <a:r>
              <a:rPr lang="pl-PL" sz="4400" b="1" i="1" dirty="0" smtClean="0"/>
              <a:t>wżdy </a:t>
            </a:r>
            <a:r>
              <a:rPr lang="pl-PL" sz="4400" b="1" i="1" dirty="0"/>
              <a:t>postronni znają, </a:t>
            </a:r>
            <a:r>
              <a:rPr lang="pl-PL" sz="4400" b="1" i="1" dirty="0" smtClean="0"/>
              <a:t/>
            </a:r>
            <a:br>
              <a:rPr lang="pl-PL" sz="4400" b="1" i="1" dirty="0" smtClean="0"/>
            </a:br>
            <a:r>
              <a:rPr lang="pl-PL" sz="4400" b="1" i="1" dirty="0" smtClean="0"/>
              <a:t>iż </a:t>
            </a:r>
            <a:r>
              <a:rPr lang="pl-PL" sz="4400" b="1" i="1" dirty="0"/>
              <a:t>Polacy nie gęsi, </a:t>
            </a:r>
            <a:r>
              <a:rPr lang="pl-PL" sz="4400" b="1" i="1" dirty="0" smtClean="0"/>
              <a:t/>
            </a:r>
            <a:br>
              <a:rPr lang="pl-PL" sz="4400" b="1" i="1" dirty="0" smtClean="0"/>
            </a:br>
            <a:r>
              <a:rPr lang="pl-PL" sz="4400" b="1" i="1" dirty="0" smtClean="0"/>
              <a:t>iż </a:t>
            </a:r>
            <a:r>
              <a:rPr lang="pl-PL" sz="4400" b="1" i="1" dirty="0"/>
              <a:t>swój język </a:t>
            </a:r>
            <a:r>
              <a:rPr lang="pl-PL" sz="4400" b="1" i="1" dirty="0" smtClean="0"/>
              <a:t>mają. ”</a:t>
            </a:r>
            <a:r>
              <a:rPr lang="pl-PL" b="1" dirty="0"/>
              <a:t/>
            </a:r>
            <a:br>
              <a:rPr lang="pl-PL" b="1" dirty="0"/>
            </a:br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295399" y="5100034"/>
            <a:ext cx="6241816" cy="716566"/>
          </a:xfrm>
        </p:spPr>
        <p:txBody>
          <a:bodyPr>
            <a:normAutofit/>
          </a:bodyPr>
          <a:lstStyle/>
          <a:p>
            <a:r>
              <a:rPr lang="pl-PL" sz="3200" dirty="0" smtClean="0"/>
              <a:t>                               </a:t>
            </a:r>
            <a:r>
              <a:rPr lang="pl-PL" sz="3200" b="1" dirty="0" smtClean="0"/>
              <a:t>Mikołaj </a:t>
            </a:r>
            <a:r>
              <a:rPr lang="pl-PL" sz="3200" b="1" dirty="0"/>
              <a:t>Rej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l="-949" t="-2796" r="949" b="10259"/>
          <a:stretch/>
        </p:blipFill>
        <p:spPr>
          <a:xfrm>
            <a:off x="7305395" y="538363"/>
            <a:ext cx="4069063" cy="5540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12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95402" y="566670"/>
            <a:ext cx="9601196" cy="5318975"/>
          </a:xfrm>
        </p:spPr>
        <p:txBody>
          <a:bodyPr>
            <a:normAutofit/>
          </a:bodyPr>
          <a:lstStyle/>
          <a:p>
            <a:r>
              <a:rPr lang="pl-PL" sz="3600" dirty="0" smtClean="0"/>
              <a:t>Międzynarodowy Dzień Języka Ojczystego to święto ustanowione w czasie 30. Sesji Konferencji Generalnej UNESCO 17 listopada 1999r. </a:t>
            </a:r>
            <a:br>
              <a:rPr lang="pl-PL" sz="3600" dirty="0" smtClean="0"/>
            </a:br>
            <a:r>
              <a:rPr lang="pl-PL" sz="3600" dirty="0" smtClean="0"/>
              <a:t>i obchodzone corocznie 21 lutego</a:t>
            </a:r>
            <a:r>
              <a:rPr lang="pl-PL" sz="4000" dirty="0" smtClean="0"/>
              <a:t>.</a:t>
            </a:r>
            <a:br>
              <a:rPr lang="pl-PL" sz="4000" dirty="0" smtClean="0"/>
            </a:br>
            <a:r>
              <a:rPr lang="pl-PL" sz="4000" dirty="0" smtClean="0"/>
              <a:t/>
            </a:r>
            <a:br>
              <a:rPr lang="pl-PL" sz="4000" dirty="0" smtClean="0"/>
            </a:br>
            <a:r>
              <a:rPr lang="pl-PL" sz="3600" dirty="0" smtClean="0"/>
              <a:t>Głównym przesłaniem Międzynarodowego Dnia </a:t>
            </a:r>
            <a:r>
              <a:rPr lang="pl-PL" sz="3600" dirty="0"/>
              <a:t>Języka </a:t>
            </a:r>
            <a:r>
              <a:rPr lang="pl-PL" sz="3600" dirty="0" smtClean="0"/>
              <a:t>Ojczystego jest promocja wielojęzyczności oraz zwrócenie uwagi na chronienie różnorodności językowej.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464282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581" y="695459"/>
            <a:ext cx="6699161" cy="5434886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/>
          <a:srcRect b="9317"/>
          <a:stretch/>
        </p:blipFill>
        <p:spPr>
          <a:xfrm>
            <a:off x="8219262" y="566670"/>
            <a:ext cx="2939488" cy="556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9471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 rotWithShape="1">
          <a:blip r:embed="rId2"/>
          <a:srcRect t="35747" b="18507"/>
          <a:stretch/>
        </p:blipFill>
        <p:spPr>
          <a:xfrm>
            <a:off x="463638" y="315602"/>
            <a:ext cx="11333410" cy="62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044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268" y="320496"/>
            <a:ext cx="11415780" cy="619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0969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allOve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zny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82</TotalTime>
  <Words>38</Words>
  <Application>Microsoft Office PowerPoint</Application>
  <PresentationFormat>Panoramiczny</PresentationFormat>
  <Paragraphs>7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0" baseType="lpstr">
      <vt:lpstr>Arial</vt:lpstr>
      <vt:lpstr>Garamond</vt:lpstr>
      <vt:lpstr>Organiczny</vt:lpstr>
      <vt:lpstr>21 lutego Międzynarodowy Dzień Języka Ojczystego</vt:lpstr>
      <vt:lpstr>Prezentacja programu PowerPoint</vt:lpstr>
      <vt:lpstr>Prezentacja programu PowerPoint</vt:lpstr>
      <vt:lpstr>Prezentacja programu PowerPoint</vt:lpstr>
      <vt:lpstr>„A niechaj narodowie  wżdy postronni znają,  iż Polacy nie gęsi,  iż swój język mają. ” </vt:lpstr>
      <vt:lpstr>Międzynarodowy Dzień Języka Ojczystego to święto ustanowione w czasie 30. Sesji Konferencji Generalnej UNESCO 17 listopada 1999r.  i obchodzone corocznie 21 lutego.  Głównym przesłaniem Międzynarodowego Dnia Języka Ojczystego jest promocja wielojęzyczności oraz zwrócenie uwagi na chronienie różnorodności językowej.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Dbaj o swój język ojczysty!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 lutego Międzynarodowy Dzień Języka Ojczystego</dc:title>
  <dc:creator>admin</dc:creator>
  <cp:lastModifiedBy>admin</cp:lastModifiedBy>
  <cp:revision>9</cp:revision>
  <dcterms:created xsi:type="dcterms:W3CDTF">2022-02-20T23:12:23Z</dcterms:created>
  <dcterms:modified xsi:type="dcterms:W3CDTF">2022-02-21T00:34:35Z</dcterms:modified>
</cp:coreProperties>
</file>